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geniero%20Soporte\Desktop\seguimientoMatrizDetallada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s-CO"/>
              <a:t>QUE SERVICIOS AMBULATORIOS LES GUSTARIA QUE FUERAN OFERTADOS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s-CO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0B0-4FD0-83A9-269982CAB308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0B0-4FD0-83A9-269982CAB308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0B0-4FD0-83A9-269982CAB308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0B0-4FD0-83A9-269982CAB308}"/>
              </c:ext>
            </c:extLst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0B0-4FD0-83A9-269982CAB308}"/>
              </c:ext>
            </c:extLst>
          </c:dPt>
          <c:dPt>
            <c:idx val="5"/>
            <c:bubble3D val="0"/>
            <c:spPr>
              <a:gradFill>
                <a:gsLst>
                  <a:gs pos="100000">
                    <a:schemeClr val="accent6">
                      <a:lumMod val="60000"/>
                      <a:lumOff val="40000"/>
                    </a:schemeClr>
                  </a:gs>
                  <a:gs pos="0">
                    <a:schemeClr val="accent6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0B0-4FD0-83A9-269982CAB308}"/>
              </c:ext>
            </c:extLst>
          </c:dPt>
          <c:dPt>
            <c:idx val="6"/>
            <c:bubble3D val="0"/>
            <c:spPr>
              <a:gradFill>
                <a:gsLst>
                  <a:gs pos="100000">
                    <a:schemeClr val="accent1">
                      <a:lumMod val="60000"/>
                      <a:lumMod val="60000"/>
                      <a:lumOff val="40000"/>
                    </a:schemeClr>
                  </a:gs>
                  <a:gs pos="0">
                    <a:schemeClr val="accent1">
                      <a:lumMod val="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0B0-4FD0-83A9-269982CAB308}"/>
              </c:ext>
            </c:extLst>
          </c:dPt>
          <c:dPt>
            <c:idx val="7"/>
            <c:bubble3D val="0"/>
            <c:spPr>
              <a:gradFill>
                <a:gsLst>
                  <a:gs pos="100000">
                    <a:schemeClr val="accent2">
                      <a:lumMod val="60000"/>
                      <a:lumMod val="60000"/>
                      <a:lumOff val="40000"/>
                    </a:schemeClr>
                  </a:gs>
                  <a:gs pos="0">
                    <a:schemeClr val="accent2">
                      <a:lumMod val="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0B0-4FD0-83A9-269982CAB30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Hoja1!$D$2:$D$9</c:f>
              <c:strCache>
                <c:ptCount val="8"/>
                <c:pt idx="0">
                  <c:v>Neurología Pediátrica</c:v>
                </c:pt>
                <c:pt idx="1">
                  <c:v>Ortopedia Pediátrica</c:v>
                </c:pt>
                <c:pt idx="2">
                  <c:v>Reumatología</c:v>
                </c:pt>
                <c:pt idx="3">
                  <c:v>Mastología</c:v>
                </c:pt>
                <c:pt idx="4">
                  <c:v>Endocrinología</c:v>
                </c:pt>
                <c:pt idx="5">
                  <c:v>Cirugía de Cabeza y Cuello</c:v>
                </c:pt>
                <c:pt idx="6">
                  <c:v>Cirugía de Mano</c:v>
                </c:pt>
                <c:pt idx="7">
                  <c:v>Clínica del Dolor</c:v>
                </c:pt>
              </c:strCache>
            </c:strRef>
          </c:cat>
          <c:val>
            <c:numRef>
              <c:f>Hoja1!$E$2:$E$9</c:f>
              <c:numCache>
                <c:formatCode>General</c:formatCode>
                <c:ptCount val="8"/>
                <c:pt idx="0">
                  <c:v>15</c:v>
                </c:pt>
                <c:pt idx="1">
                  <c:v>9</c:v>
                </c:pt>
                <c:pt idx="2">
                  <c:v>12</c:v>
                </c:pt>
                <c:pt idx="3">
                  <c:v>14</c:v>
                </c:pt>
                <c:pt idx="4">
                  <c:v>32</c:v>
                </c:pt>
                <c:pt idx="5">
                  <c:v>10</c:v>
                </c:pt>
                <c:pt idx="6">
                  <c:v>17</c:v>
                </c:pt>
                <c:pt idx="7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0B0-4FD0-83A9-269982CAB30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legendEntry>
      <c:legendEntry>
        <c:idx val="6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legendEntry>
      <c:legendEntry>
        <c:idx val="7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legendEntry>
      <c:layout>
        <c:manualLayout>
          <c:xMode val="edge"/>
          <c:yMode val="edge"/>
          <c:x val="0.74182901814791802"/>
          <c:y val="0.37309762280177894"/>
          <c:w val="0.21432855189057964"/>
          <c:h val="0.35233134882903588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08549E-416E-07F3-7EDD-73BF3B2915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DEE7A6B-E235-1ADD-40C6-2AF0072213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6D799C-200B-95F8-08B6-B117F371E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3F46-A502-46FE-BAC4-025305E45537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FDE7E5-177F-E754-5359-AD620664C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3E2807-AC6E-505D-667B-EFB827723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C4EEC-878D-46DA-81F1-AD3C241D0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42118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73AA0-6FAB-2445-2461-C346A2BE6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D2BD471-931F-7C75-3F6A-CA5538B7A9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8AF2EDE-1FE4-BCD4-1621-59F60573B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3F46-A502-46FE-BAC4-025305E45537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F1C037-89DB-F884-72D2-2B58B594C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C4BFBBB-D070-5D2C-3A29-B085F1157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C4EEC-878D-46DA-81F1-AD3C241D0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8433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F558897-A8CF-C7E9-5074-4CB3D296E4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CD41A2-5AE2-450C-1E5B-471807F800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EA01E9-E1C2-CF4E-446B-533DFB77B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3F46-A502-46FE-BAC4-025305E45537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9353DFD-3F15-0753-BBD2-6BAB4D240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936BB7-96E3-46C4-8D43-775D4736A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C4EEC-878D-46DA-81F1-AD3C241D0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09115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B0C38D-4427-638E-3F4E-98FDB439A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759B58-BD39-C8F0-7A5F-BF0B1B9FF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1B97AF-1928-AD93-2F81-9EFAA1F2E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3F46-A502-46FE-BAC4-025305E45537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8D1374-D20F-A877-BFA2-B5848F7BD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8BD1A0-EFF8-1216-F03F-46D219B13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C4EEC-878D-46DA-81F1-AD3C241D0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71402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19C15C-1C38-319D-1FCF-BF8EED722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D290D0-01EE-3A8E-32BE-D00F6EB73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B6C0FB-9701-90DD-B703-9EC7C93B1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3F46-A502-46FE-BAC4-025305E45537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42FFF1C-F05C-02E8-DE08-0816A6299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E48C31-9434-722E-A3F0-06AB70926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C4EEC-878D-46DA-81F1-AD3C241D0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44121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CA6535-4DCE-7AD5-AC6F-52AFC103E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F28A2F-8BC6-D0D4-377A-1B2E1CFC7F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6002293-0895-C560-A5EB-1A2C3F942F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40B9431-F2FD-B4E5-EF45-F12CED4C2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3F46-A502-46FE-BAC4-025305E45537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73D8DF8-7F57-8C40-8102-4B80FD24F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17B112-16D0-8A59-F287-3261231C6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C4EEC-878D-46DA-81F1-AD3C241D0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82189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1A84E2-A679-1AB8-25EA-8F1F63094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8846CB2-1A74-2C04-50FC-A21BB8EFB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4B66486-D538-ABB0-F376-40B7CCCE2A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AD2C7ED-B4EE-FA98-BE26-4C9A2A739D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A05EA21-A00B-D6F6-AE66-0991FE98FD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418135E-6CFB-E0B5-50E7-E4425AC58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3F46-A502-46FE-BAC4-025305E45537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76DEC38-7BA5-9C5B-AC95-09BE7F3D1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06C31D2-C0BF-8507-B643-E5823C67A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C4EEC-878D-46DA-81F1-AD3C241D0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17927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0D352F-B678-D665-E460-0A20FDAE5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FD9E3AF-B79B-F037-9C85-540012756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3F46-A502-46FE-BAC4-025305E45537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34BAC7F-869B-0D5D-5BE0-14550E4AB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665AE11-523D-CA75-F806-9EC73F434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C4EEC-878D-46DA-81F1-AD3C241D0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7364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8F4184D-55AA-748D-7C0A-07A918BF9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3F46-A502-46FE-BAC4-025305E45537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76164CE-118C-505A-BAA1-5EFD2F69E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937C4A7-C1E0-7057-7DD2-4EBFF2FB5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C4EEC-878D-46DA-81F1-AD3C241D0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02743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D36FF0-DC24-ED46-FF43-29F8107D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E4DA71-52E3-A1E7-8F85-5B4FAAD20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789D244-52AA-FF0D-A68B-43B441FDD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B410247-CBD8-A4E8-96D1-34D4247C8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3F46-A502-46FE-BAC4-025305E45537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A2416EC-C6F5-6671-B0BC-D2BA6682E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000DCEA-1063-C727-FFFA-99D69CB83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C4EEC-878D-46DA-81F1-AD3C241D0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3070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6BD146-EA85-78AC-D7A8-666F4BC24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EE7E61B-CA34-A46E-2B62-EC8BE0AF9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0928C0-0591-99EC-1BF4-B26130714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E650A1-5832-5C81-CC35-5C7C1EEC7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3F46-A502-46FE-BAC4-025305E45537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2BC0B7-4FC9-AA40-9B16-11EBCBC4D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2CA751-CA96-55B2-3353-8DC5F3B8D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C4EEC-878D-46DA-81F1-AD3C241D0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50014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57F3BEE-F9E0-F485-76E7-AB3EE30C8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D55D7F-FAF9-90F9-E8D4-0ACC9205B5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42F5AA-4CE1-30E5-B9EC-838E3E1F1D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CE3F46-A502-46FE-BAC4-025305E45537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F3255F-57F4-4C55-4224-0AF3640430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8DE9549-9C26-10CE-0A2C-33A3DE5D31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2C4EEC-878D-46DA-81F1-AD3C241D0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01014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A8100D0C-D0E9-4BEE-36D1-920B1DC137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6993008"/>
              </p:ext>
            </p:extLst>
          </p:nvPr>
        </p:nvGraphicFramePr>
        <p:xfrm>
          <a:off x="395785" y="245660"/>
          <a:ext cx="11586949" cy="6441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814419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</Words>
  <Application>Microsoft Office PowerPoint</Application>
  <PresentationFormat>Panorámica</PresentationFormat>
  <Paragraphs>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HRMB SOCORRO</dc:creator>
  <cp:lastModifiedBy>HRMB SOCORRO</cp:lastModifiedBy>
  <cp:revision>1</cp:revision>
  <dcterms:created xsi:type="dcterms:W3CDTF">2026-07-21T19:27:42Z</dcterms:created>
  <dcterms:modified xsi:type="dcterms:W3CDTF">2026-07-21T19:36:03Z</dcterms:modified>
</cp:coreProperties>
</file>